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3" r:id="rId15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5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733" y="3784982"/>
            <a:ext cx="3982814" cy="3831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5367" y="5445054"/>
            <a:ext cx="1130747" cy="51167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[IMAGE_BOTTOM_LEFT_SUB]"/>
          <p:cNvSpPr txBox="1"/>
          <p:nvPr/>
        </p:nvSpPr>
        <p:spPr>
          <a:xfrm>
            <a:off x="5454815" y="5264016"/>
            <a:ext cx="1025205" cy="873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400"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[IMAGE_BOTTOM_LEFT_SUB]</a:t>
            </a:r>
          </a:p>
        </p:txBody>
      </p:sp>
      <p:sp>
        <p:nvSpPr>
          <p:cNvPr id="243" name="[HOOK]…"/>
          <p:cNvSpPr txBox="1"/>
          <p:nvPr/>
        </p:nvSpPr>
        <p:spPr>
          <a:xfrm>
            <a:off x="825297" y="13800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[IMAGE_BOTTOM_LEFT]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[IMAGE_BOTTOM_LEFT_SUB]</a:t>
            </a:r>
          </a:p>
        </p:txBody>
      </p:sp>
      <p:sp>
        <p:nvSpPr>
          <p:cNvPr id="244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